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7">
          <p15:clr>
            <a:srgbClr val="A4A3A4"/>
          </p15:clr>
        </p15:guide>
        <p15:guide id="2" pos="38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56" y="138"/>
      </p:cViewPr>
      <p:guideLst>
        <p:guide orient="horz" pos="4197"/>
        <p:guide pos="38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56915" y="308002"/>
            <a:ext cx="9891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 </a:t>
            </a:r>
          </a:p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EMISIÓN DE CREDENCIALES</a:t>
            </a:r>
          </a:p>
        </p:txBody>
      </p:sp>
      <p:sp>
        <p:nvSpPr>
          <p:cNvPr id="8" name="Rectángulo 7"/>
          <p:cNvSpPr/>
          <p:nvPr/>
        </p:nvSpPr>
        <p:spPr>
          <a:xfrm>
            <a:off x="413379" y="1653180"/>
            <a:ext cx="2344738" cy="33837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HORARIO DE CLASES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ALTA EN EL IMSS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COMPROBANTE DE DOMICILIO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007935" y="1174603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894153" y="1264485"/>
            <a:ext cx="4391025" cy="6734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OFICINA,</a:t>
            </a:r>
            <a:r>
              <a:rPr lang="es-MX" sz="11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AULA EQUIPADA, PERSONAL ADMINISTRATIVO, INSUMOS (TARJETAS PVC, CINTAS DE 5 PANALES), IMPRESORA, COMPUTADORA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521186" y="925663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910876" y="2389178"/>
            <a:ext cx="4391025" cy="30123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EN SU INCRIPCIÓN EL ESTUDIANTE ENTREGA EL DOCUMENTO GENERADO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EN EL PORTAL DEL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IMSS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SERVICIOS ESCOLARES REGISTRA ANTE EL IMSS EL NSS DEL ESTUDIANTE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ACTUALIZACIÓN DE DATOS EN EL SISTEMA DE EMISIÓN DE CREDENCIALES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RECEPCIÓN DE LA DOCUMENTACION REQUERIDA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TOMA DE FOTO E IMPRESIÓN DE CREDENCIAL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6148643" y="2000482"/>
            <a:ext cx="106984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894152" y="5752609"/>
            <a:ext cx="4391025" cy="10271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smtClean="0">
                <a:ea typeface="Calibri" panose="020F0502020204030204" pitchFamily="34" charset="0"/>
                <a:cs typeface="Times New Roman" panose="02020603050405020304" pitchFamily="18" charset="0"/>
              </a:rPr>
              <a:t>95</a:t>
            </a:r>
            <a:r>
              <a:rPr lang="es-MX" sz="110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 LOS ESTUDIANTES DE NUEVO INGRESO CUENTAN CON CREDENCIAL VIGENTE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TOTAL DE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ESTUDIANTES INSCRITOS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/TOTAL DE ASPIRANTES SELECCIONADOS) *100</a:t>
            </a:r>
          </a:p>
          <a:p>
            <a:pPr marL="228600" indent="-2286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6164881" y="5382735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578532" y="1751987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CREDENCIAL ESCOLAR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9942966" y="1264484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375351" y="5193421"/>
            <a:ext cx="2535810" cy="162382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 REALIZAR EL REGISTRO EN LINEA DEL IMSS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NO TENER LA BASE DE DATOS DE LOS ALUMNOS INSCRITOS ACTUALIZADA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 TENER LOS INSUMOS PARA EMISION DE CREDENCIALES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8574862" y="5144537"/>
            <a:ext cx="3466885" cy="16352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ESTUDIANTE SIN IDENTIFICACION OFICIAL TECNM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QUE EL ESTUDIANTE NO RECIBA EL SERVICIO MEDICO POR PARTE DEL IMSS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Flecha arriba y abajo 27"/>
          <p:cNvSpPr/>
          <p:nvPr/>
        </p:nvSpPr>
        <p:spPr>
          <a:xfrm>
            <a:off x="6026219" y="1959538"/>
            <a:ext cx="138663" cy="427613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6026221" y="5401556"/>
            <a:ext cx="76782" cy="351054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774078" y="3547674"/>
            <a:ext cx="1109502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2306172" y="4063515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Multidocumento 34"/>
          <p:cNvSpPr/>
          <p:nvPr/>
        </p:nvSpPr>
        <p:spPr>
          <a:xfrm>
            <a:off x="8240912" y="4210058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Documento 33"/>
          <p:cNvSpPr/>
          <p:nvPr/>
        </p:nvSpPr>
        <p:spPr>
          <a:xfrm>
            <a:off x="11080352" y="4363051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Flecha derecha 30"/>
          <p:cNvSpPr/>
          <p:nvPr/>
        </p:nvSpPr>
        <p:spPr>
          <a:xfrm>
            <a:off x="8344734" y="3549946"/>
            <a:ext cx="1233798" cy="14261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8147222" y="123568"/>
            <a:ext cx="3674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/>
              <a:t>Versión 1.0 21 de Febrero del 2019</a:t>
            </a:r>
          </a:p>
          <a:p>
            <a:r>
              <a:rPr lang="es-MX" sz="1200" b="1" dirty="0" smtClean="0"/>
              <a:t>Elaborado por: M.S.I </a:t>
            </a:r>
            <a:r>
              <a:rPr lang="es-MX" sz="1200" b="1" dirty="0" err="1" smtClean="0"/>
              <a:t>Betina</a:t>
            </a:r>
            <a:r>
              <a:rPr lang="es-MX" sz="1200" b="1" dirty="0" smtClean="0"/>
              <a:t> Santacruz </a:t>
            </a:r>
            <a:r>
              <a:rPr lang="es-MX" sz="1200" b="1" dirty="0" err="1" smtClean="0"/>
              <a:t>Welsh</a:t>
            </a:r>
            <a:endParaRPr lang="es-MX" sz="1200" b="1" dirty="0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172</Words>
  <Application>Microsoft Office PowerPoint</Application>
  <PresentationFormat>Panorámica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Usuario de Windows</cp:lastModifiedBy>
  <cp:revision>41</cp:revision>
  <cp:lastPrinted>2019-02-19T01:04:37Z</cp:lastPrinted>
  <dcterms:created xsi:type="dcterms:W3CDTF">2017-10-05T18:52:50Z</dcterms:created>
  <dcterms:modified xsi:type="dcterms:W3CDTF">2019-02-26T16:22:49Z</dcterms:modified>
</cp:coreProperties>
</file>